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2A90C0"/>
    <a:srgbClr val="853E9A"/>
    <a:srgbClr val="F24678"/>
    <a:srgbClr val="F9A50E"/>
    <a:srgbClr val="4B429B"/>
    <a:srgbClr val="00B8B3"/>
    <a:srgbClr val="D5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DB39E-C8D0-42BD-BB68-281E18C3AAEE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A67A8-FA7D-4D12-BCD0-58DBEFABDF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451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BFEC9-5A8C-4817-8B8F-59A3F3EB2ECC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D2CB2-BBBF-4505-BB0A-F6BB45720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7952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NW London IC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0120"/>
            <a:ext cx="12192000" cy="5805264"/>
          </a:xfrm>
          <a:prstGeom prst="rect">
            <a:avLst/>
          </a:prstGeom>
          <a:solidFill>
            <a:srgbClr val="005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0248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82158"/>
            <a:ext cx="9144000" cy="90708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33" name="Picture 32" descr="C:\Users\abrjes\AppData\Local\Microsoft\Windows\INetCache\Content.Outlook\JXQ15T3X\NWL-ICS-logo-high-res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16632"/>
            <a:ext cx="2233639" cy="74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190" y="215642"/>
            <a:ext cx="2018474" cy="6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59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(NW London IC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989" y="1397238"/>
            <a:ext cx="11386643" cy="44800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84FA-B8EB-462F-97BA-032CB76B4E3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rgbClr val="005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326582"/>
            <a:ext cx="11377264" cy="5435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721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heading (NW London IC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84FA-B8EB-462F-97BA-032CB76B4E3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1196752"/>
            <a:ext cx="12192000" cy="3600401"/>
          </a:xfrm>
          <a:prstGeom prst="rect">
            <a:avLst/>
          </a:prstGeom>
          <a:solidFill>
            <a:srgbClr val="005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7368" y="1523327"/>
            <a:ext cx="11377264" cy="13296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sub-heading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01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486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F84FA-B8EB-462F-97BA-032CB76B4E3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472" y="6229516"/>
            <a:ext cx="1669007" cy="513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070406"/>
            <a:ext cx="2017948" cy="6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4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21771" y="1052736"/>
            <a:ext cx="12178145" cy="504056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 hangingPunct="0">
              <a:buNone/>
            </a:pP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Model and Integrated Neighborhood Fellowship program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one year funded initiative from NWL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ICB. 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fellow, your portfolio role will be for 1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per week, 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focusing on developing your clinical leadership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a focus on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‘New 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Models and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Neighbourhoods’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(please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 your local borough team to identify these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There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monthly peer supervision and regular mentorship to support you through your journey. </a:t>
            </a:r>
            <a:r>
              <a:rPr lang="en-GB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cannot apply if on another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Fellowship).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 of the initiative is to: </a:t>
            </a:r>
          </a:p>
          <a:p>
            <a:pPr lvl="1" hangingPunct="0"/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the development of New Models and Integrated Neighborhoods </a:t>
            </a:r>
          </a:p>
          <a:p>
            <a:pPr lvl="1" hangingPunct="0"/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retain and upskill NWL GP’s via an 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to 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drive innovation and improve care for the for the diverse local population.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Retain and upskill GPs in NWL. </a:t>
            </a:r>
            <a:endParaRPr lang="en-US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hangingPunct="0"/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Fellow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a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£15,000 Fellowship (which includes  on costs of up to £2.5k for the employer) to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GP session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week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a year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hangingPunct="0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Fellowship criteria:</a:t>
            </a: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hangingPunct="0"/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Borough recruitment supported by the NWL Training Hub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hangingPunct="0"/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 hold  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substantive (minimum of 4 session) role in a GP Practice in 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NW 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London 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(They 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be employed by a practice, across a PCN, cluster of PCNs or another body) </a:t>
            </a:r>
            <a:endParaRPr lang="en-US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hangingPunct="0">
              <a:buNone/>
            </a:pP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 information, please email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Local Training Hub To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 your interest please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Closing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for applications is Friday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US" sz="2000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March 2026. 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Interview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dates set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be announced in April 2026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hangingPunct="0">
              <a:buNone/>
            </a:pP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hangingPunct="0">
              <a:buNone/>
            </a:pPr>
            <a:endParaRPr lang="en-GB" sz="18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0800000" flipV="1">
            <a:off x="-240704" y="116632"/>
            <a:ext cx="12397078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>New Model and Integrated Neighbourhood  </a:t>
            </a:r>
            <a:br>
              <a:rPr lang="en-GB" b="1" dirty="0" smtClean="0"/>
            </a:br>
            <a:r>
              <a:rPr lang="en-GB" b="1" dirty="0" smtClean="0"/>
              <a:t>GP </a:t>
            </a:r>
            <a:r>
              <a:rPr lang="en-GB" b="1" dirty="0" smtClean="0"/>
              <a:t>Fellowships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4816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1957</TotalTime>
  <Words>254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New Model and Integrated Neighbourhood   GP Fellowships</vt:lpstr>
    </vt:vector>
  </TitlesOfParts>
  <Company>NWLCCCG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slide</dc:title>
  <dc:creator>Jessica Abrey</dc:creator>
  <cp:lastModifiedBy>Maggie Neale</cp:lastModifiedBy>
  <cp:revision>37</cp:revision>
  <dcterms:created xsi:type="dcterms:W3CDTF">2021-05-11T15:23:49Z</dcterms:created>
  <dcterms:modified xsi:type="dcterms:W3CDTF">2026-03-03T18:04:45Z</dcterms:modified>
</cp:coreProperties>
</file>